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22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97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4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58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014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2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2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39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3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9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E1F57-4DBC-47A7-A061-CDE2E653A4F2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408A3-E496-454C-A269-CF4C81F5F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1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B.A, (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SEC IV Semester Public Opinion and Survey 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645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is Public Opinion? Discuss its role in a democratic political system.</a:t>
            </a:r>
          </a:p>
          <a:p>
            <a:r>
              <a:rPr lang="en-US" dirty="0"/>
              <a:t>Discuss the evolution of Public Opinion as a sub-discipline with specific reference to </a:t>
            </a:r>
            <a:r>
              <a:rPr lang="en-US" dirty="0" err="1"/>
              <a:t>Behaviouralism</a:t>
            </a:r>
            <a:r>
              <a:rPr lang="en-US" dirty="0"/>
              <a:t>. </a:t>
            </a:r>
          </a:p>
          <a:p>
            <a:r>
              <a:rPr lang="en-US" dirty="0"/>
              <a:t>What is sampling? Discuss the various ways of collecting a sample?</a:t>
            </a:r>
          </a:p>
          <a:p>
            <a:r>
              <a:rPr lang="en-US" dirty="0"/>
              <a:t>How does a sampling error happen? Explain with appropriate examples.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59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are the characteristics of a good questionnaire? How do the wordings of questions affect the survey research method?</a:t>
            </a:r>
          </a:p>
          <a:p>
            <a:r>
              <a:rPr lang="en-US" dirty="0"/>
              <a:t>What is quantitative data analysis? What are the various ways of representation of quantitative data?</a:t>
            </a:r>
          </a:p>
          <a:p>
            <a:r>
              <a:rPr lang="en-US" dirty="0"/>
              <a:t>Describe the various approaches to the study of voting behavior.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278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is straw polls?</a:t>
            </a:r>
          </a:p>
          <a:p>
            <a:r>
              <a:rPr lang="en-US" dirty="0"/>
              <a:t>What are the challenges of forecasting elections in India?</a:t>
            </a:r>
          </a:p>
          <a:p>
            <a:r>
              <a:rPr lang="en-US" dirty="0"/>
              <a:t>What is non-random sampling? </a:t>
            </a:r>
          </a:p>
          <a:p>
            <a:r>
              <a:rPr lang="en-US" dirty="0"/>
              <a:t>What is Doorstep Opinion?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95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Question Bank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Bank</dc:title>
  <dc:creator>Lenovo</dc:creator>
  <cp:lastModifiedBy>Lenovo</cp:lastModifiedBy>
  <cp:revision>3</cp:revision>
  <dcterms:created xsi:type="dcterms:W3CDTF">2020-05-30T05:25:44Z</dcterms:created>
  <dcterms:modified xsi:type="dcterms:W3CDTF">2020-06-01T03:44:17Z</dcterms:modified>
</cp:coreProperties>
</file>